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9" r:id="rId15"/>
    <p:sldId id="273" r:id="rId16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5001330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25001330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5001330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25001330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25001330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25001330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2595d63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2595d63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2500133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2500133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5001330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5001330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5001330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5001330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5001330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5001330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25001330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25001330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25001330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25001330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500133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5001330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Traylor@cobbk12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2436B-EFC6-4208-BAC8-21151AF5F925}"/>
              </a:ext>
            </a:extLst>
          </p:cNvPr>
          <p:cNvSpPr txBox="1"/>
          <p:nvPr/>
        </p:nvSpPr>
        <p:spPr>
          <a:xfrm>
            <a:off x="0" y="607568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Name: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/>
        </p:nvSpPr>
        <p:spPr>
          <a:xfrm>
            <a:off x="5095875" y="698550"/>
            <a:ext cx="3381600" cy="54609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/>
        </p:nvSpPr>
        <p:spPr>
          <a:xfrm>
            <a:off x="4845050" y="396875"/>
            <a:ext cx="3873600" cy="598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4921250" y="396875"/>
            <a:ext cx="3873600" cy="598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412800" y="318134"/>
            <a:ext cx="8318400" cy="642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Century Gothic"/>
                <a:ea typeface="Century Gothic"/>
                <a:cs typeface="Century Gothic"/>
                <a:sym typeface="Century Gothic"/>
              </a:rPr>
              <a:t>Directions:</a:t>
            </a: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1.     Read over the type of poem and example.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2.     Create your own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amazing </a:t>
            </a: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poem on the right side.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1500" lvl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lang="en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     Double click inside the light blue text box.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	    Type your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spectacular</a:t>
            </a: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 poem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using the example on the left</a:t>
            </a: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	    Resize your poem to fill up the space. </a:t>
            </a:r>
          </a:p>
          <a:p>
            <a:pPr marL="571500" lvl="0" algn="l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         (Highlight the tex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t </a:t>
            </a: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and change the font size.)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001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572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	    You can also use choose colorful text, different fonts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and   	    images</a:t>
            </a:r>
            <a:r>
              <a:rPr lang="en" sz="1800" dirty="0"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 3.     Save it to your OneDrive account and send it to me at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r>
              <a:rPr lang="en-US" sz="1600" dirty="0"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julie.Traylor@cobbk12.org</a:t>
            </a:r>
            <a:r>
              <a:rPr lang="en-US" sz="1600" dirty="0">
                <a:latin typeface="Century Gothic"/>
                <a:ea typeface="Century Gothic"/>
                <a:cs typeface="Century Gothic"/>
                <a:sym typeface="Century Gothic"/>
              </a:rPr>
              <a:t> by </a:t>
            </a:r>
            <a:r>
              <a:rPr lang="en-US" sz="16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5/15</a:t>
            </a:r>
            <a:r>
              <a:rPr lang="en-US" sz="1600" b="1" dirty="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Make sure you show your </a:t>
            </a:r>
            <a:r>
              <a:rPr lang="en-US" sz="1800" b="1" dirty="0">
                <a:latin typeface="Century Gothic"/>
                <a:ea typeface="Century Gothic"/>
                <a:cs typeface="Century Gothic"/>
                <a:sym typeface="Century Gothic"/>
              </a:rPr>
              <a:t>BEST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Century Gothic"/>
              </a:rPr>
              <a:t> effort and you follow the formats carefully!  I can’t wait to read your poetry portfolio! </a:t>
            </a:r>
            <a:r>
              <a:rPr lang="en-US" sz="1800" dirty="0">
                <a:latin typeface="Century Gothic"/>
                <a:ea typeface="Century Gothic"/>
                <a:cs typeface="Century Gothic"/>
                <a:sym typeface="Wingdings" panose="05000000000000000000" pitchFamily="2" charset="2"/>
              </a:rPr>
              <a:t>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4896485" y="549945"/>
            <a:ext cx="3667200" cy="55563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/>
        </p:nvSpPr>
        <p:spPr>
          <a:xfrm>
            <a:off x="4937125" y="532800"/>
            <a:ext cx="3587700" cy="16035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4937125" y="2669575"/>
            <a:ext cx="3587700" cy="1682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4937125" y="4882550"/>
            <a:ext cx="3587700" cy="16035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/>
        </p:nvSpPr>
        <p:spPr>
          <a:xfrm>
            <a:off x="4921250" y="866175"/>
            <a:ext cx="3587700" cy="232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5010150" y="4050700"/>
            <a:ext cx="3587700" cy="232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/>
        </p:nvSpPr>
        <p:spPr>
          <a:xfrm>
            <a:off x="4826000" y="1358300"/>
            <a:ext cx="3857700" cy="38646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5000625" y="1793875"/>
            <a:ext cx="3587700" cy="30003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/>
        </p:nvSpPr>
        <p:spPr>
          <a:xfrm>
            <a:off x="5032375" y="1929800"/>
            <a:ext cx="3587700" cy="232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/>
        </p:nvSpPr>
        <p:spPr>
          <a:xfrm>
            <a:off x="4921250" y="396875"/>
            <a:ext cx="3873600" cy="59847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FDB0FCAF71D4982F065CDB371D961" ma:contentTypeVersion="11" ma:contentTypeDescription="Create a new document." ma:contentTypeScope="" ma:versionID="a4dc7d1bb3c3dc00d2923f02d3e6942a">
  <xsd:schema xmlns:xsd="http://www.w3.org/2001/XMLSchema" xmlns:xs="http://www.w3.org/2001/XMLSchema" xmlns:p="http://schemas.microsoft.com/office/2006/metadata/properties" xmlns:ns3="9ceea062-d23a-41ff-a563-753165075334" xmlns:ns4="4faa41ff-f7fe-4cbf-92e6-8d1aed018979" targetNamespace="http://schemas.microsoft.com/office/2006/metadata/properties" ma:root="true" ma:fieldsID="14c19ea419b6560e0e267f466b0bd4c8" ns3:_="" ns4:_="">
    <xsd:import namespace="9ceea062-d23a-41ff-a563-753165075334"/>
    <xsd:import namespace="4faa41ff-f7fe-4cbf-92e6-8d1aed0189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ea062-d23a-41ff-a563-7531650753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a41ff-f7fe-4cbf-92e6-8d1aed0189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56BACF-F877-4D7B-A6C0-C259FBFCC8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ea062-d23a-41ff-a563-753165075334"/>
    <ds:schemaRef ds:uri="4faa41ff-f7fe-4cbf-92e6-8d1aed0189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AE14-B55F-4AEF-8914-0E9CA7263E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FC10B-6A7C-49D8-9E55-8FE525C26675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4faa41ff-f7fe-4cbf-92e6-8d1aed018979"/>
    <ds:schemaRef ds:uri="9ceea062-d23a-41ff-a563-7531650753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</Words>
  <Application>Microsoft Office PowerPoint</Application>
  <PresentationFormat>On-screen Show (4:3)</PresentationFormat>
  <Paragraphs>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Black</vt:lpstr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Traylor</dc:creator>
  <cp:lastModifiedBy>Julie Traylor</cp:lastModifiedBy>
  <cp:revision>12</cp:revision>
  <dcterms:modified xsi:type="dcterms:W3CDTF">2020-04-27T04:25:11Z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0x010100821FDB0FCAF71D4982F065CDB371D961</vt:lpwstr>
  </property>
</Properties>
</file>